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39"/>
    <p:restoredTop sz="94694"/>
  </p:normalViewPr>
  <p:slideViewPr>
    <p:cSldViewPr snapToGrid="0">
      <p:cViewPr varScale="1">
        <p:scale>
          <a:sx n="107" d="100"/>
          <a:sy n="107" d="100"/>
        </p:scale>
        <p:origin x="1744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4E75490-B5D5-E8C8-0E39-CCEC94F5C5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057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4833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477927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D773CDCBBA0FD4E9E588FA47E1160EE" ma:contentTypeVersion="16" ma:contentTypeDescription="Crée un document." ma:contentTypeScope="" ma:versionID="374d8c7791763355dd45b76b42e99ac1">
  <xsd:schema xmlns:xsd="http://www.w3.org/2001/XMLSchema" xmlns:xs="http://www.w3.org/2001/XMLSchema" xmlns:p="http://schemas.microsoft.com/office/2006/metadata/properties" xmlns:ns2="ce8f75f6-462b-420b-924b-b4c578c53867" xmlns:ns3="64a11a82-b657-42dd-b99e-b102bc148698" targetNamespace="http://schemas.microsoft.com/office/2006/metadata/properties" ma:root="true" ma:fieldsID="7e3fe8c489f5133121a087c21c872200" ns2:_="" ns3:_="">
    <xsd:import namespace="ce8f75f6-462b-420b-924b-b4c578c53867"/>
    <xsd:import namespace="64a11a82-b657-42dd-b99e-b102bc14869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8f75f6-462b-420b-924b-b4c578c538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495fc1bf-805d-4827-b910-fbb39ddc76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a11a82-b657-42dd-b99e-b102bc148698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e8f75f6-462b-420b-924b-b4c578c5386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04BAB0B-5EC1-4E8E-9DD9-479866F87A9B}"/>
</file>

<file path=customXml/itemProps2.xml><?xml version="1.0" encoding="utf-8"?>
<ds:datastoreItem xmlns:ds="http://schemas.openxmlformats.org/officeDocument/2006/customXml" ds:itemID="{0B83BC48-DC48-48E5-84AA-37CA74B8DE58}"/>
</file>

<file path=customXml/itemProps3.xml><?xml version="1.0" encoding="utf-8"?>
<ds:datastoreItem xmlns:ds="http://schemas.openxmlformats.org/officeDocument/2006/customXml" ds:itemID="{445F0051-2170-408B-B878-567E5E36DCDB}"/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Macintosh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3" baseType="lpstr">
      <vt:lpstr>Arial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Marco Derossi</dc:creator>
  <cp:lastModifiedBy>Marco Derossi</cp:lastModifiedBy>
  <cp:revision>5</cp:revision>
  <dcterms:created xsi:type="dcterms:W3CDTF">2025-09-11T12:54:22Z</dcterms:created>
  <dcterms:modified xsi:type="dcterms:W3CDTF">2026-03-16T14:55:28Z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0x010100CD773CDCBBA0FD4E9E588FA47E1160EE</vt:lpwstr>
  </property>
</Properties>
</file>