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21599525" cy="7199313"/>
  <p:notesSz cx="6858000" cy="9144000"/>
  <p:defaultTextStyle>
    <a:defPPr>
      <a:defRPr lang="fr-FR"/>
    </a:defPPr>
    <a:lvl1pPr marL="0" algn="l" defTabSz="1381851" rtl="0" eaLnBrk="1" latinLnBrk="0" hangingPunct="1">
      <a:defRPr sz="2721" kern="1200">
        <a:solidFill>
          <a:schemeClr val="tx1"/>
        </a:solidFill>
        <a:latin typeface="+mn-lt"/>
        <a:ea typeface="+mn-ea"/>
        <a:cs typeface="+mn-cs"/>
      </a:defRPr>
    </a:lvl1pPr>
    <a:lvl2pPr marL="690926" algn="l" defTabSz="1381851" rtl="0" eaLnBrk="1" latinLnBrk="0" hangingPunct="1">
      <a:defRPr sz="2721" kern="1200">
        <a:solidFill>
          <a:schemeClr val="tx1"/>
        </a:solidFill>
        <a:latin typeface="+mn-lt"/>
        <a:ea typeface="+mn-ea"/>
        <a:cs typeface="+mn-cs"/>
      </a:defRPr>
    </a:lvl2pPr>
    <a:lvl3pPr marL="1381851" algn="l" defTabSz="1381851" rtl="0" eaLnBrk="1" latinLnBrk="0" hangingPunct="1">
      <a:defRPr sz="2721" kern="1200">
        <a:solidFill>
          <a:schemeClr val="tx1"/>
        </a:solidFill>
        <a:latin typeface="+mn-lt"/>
        <a:ea typeface="+mn-ea"/>
        <a:cs typeface="+mn-cs"/>
      </a:defRPr>
    </a:lvl3pPr>
    <a:lvl4pPr marL="2072780" algn="l" defTabSz="1381851" rtl="0" eaLnBrk="1" latinLnBrk="0" hangingPunct="1">
      <a:defRPr sz="2721" kern="1200">
        <a:solidFill>
          <a:schemeClr val="tx1"/>
        </a:solidFill>
        <a:latin typeface="+mn-lt"/>
        <a:ea typeface="+mn-ea"/>
        <a:cs typeface="+mn-cs"/>
      </a:defRPr>
    </a:lvl4pPr>
    <a:lvl5pPr marL="2763702" algn="l" defTabSz="1381851" rtl="0" eaLnBrk="1" latinLnBrk="0" hangingPunct="1">
      <a:defRPr sz="2721" kern="1200">
        <a:solidFill>
          <a:schemeClr val="tx1"/>
        </a:solidFill>
        <a:latin typeface="+mn-lt"/>
        <a:ea typeface="+mn-ea"/>
        <a:cs typeface="+mn-cs"/>
      </a:defRPr>
    </a:lvl5pPr>
    <a:lvl6pPr marL="3454629" algn="l" defTabSz="1381851" rtl="0" eaLnBrk="1" latinLnBrk="0" hangingPunct="1">
      <a:defRPr sz="2721" kern="1200">
        <a:solidFill>
          <a:schemeClr val="tx1"/>
        </a:solidFill>
        <a:latin typeface="+mn-lt"/>
        <a:ea typeface="+mn-ea"/>
        <a:cs typeface="+mn-cs"/>
      </a:defRPr>
    </a:lvl6pPr>
    <a:lvl7pPr marL="4145555" algn="l" defTabSz="1381851" rtl="0" eaLnBrk="1" latinLnBrk="0" hangingPunct="1">
      <a:defRPr sz="2721" kern="1200">
        <a:solidFill>
          <a:schemeClr val="tx1"/>
        </a:solidFill>
        <a:latin typeface="+mn-lt"/>
        <a:ea typeface="+mn-ea"/>
        <a:cs typeface="+mn-cs"/>
      </a:defRPr>
    </a:lvl7pPr>
    <a:lvl8pPr marL="4836482" algn="l" defTabSz="1381851" rtl="0" eaLnBrk="1" latinLnBrk="0" hangingPunct="1">
      <a:defRPr sz="2721" kern="1200">
        <a:solidFill>
          <a:schemeClr val="tx1"/>
        </a:solidFill>
        <a:latin typeface="+mn-lt"/>
        <a:ea typeface="+mn-ea"/>
        <a:cs typeface="+mn-cs"/>
      </a:defRPr>
    </a:lvl8pPr>
    <a:lvl9pPr marL="5527407" algn="l" defTabSz="1381851" rtl="0" eaLnBrk="1" latinLnBrk="0" hangingPunct="1">
      <a:defRPr sz="272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C30E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82"/>
    <p:restoredTop sz="94694"/>
  </p:normalViewPr>
  <p:slideViewPr>
    <p:cSldViewPr snapToGrid="0" snapToObjects="1">
      <p:cViewPr varScale="1">
        <p:scale>
          <a:sx n="85" d="100"/>
          <a:sy n="85" d="100"/>
        </p:scale>
        <p:origin x="232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5B880-A926-804F-932F-6F929F7B94A2}" type="datetimeFigureOut">
              <a:rPr lang="fr-FR" smtClean="0"/>
              <a:t>16/03/2026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-1200150" y="1143000"/>
            <a:ext cx="92583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BEB48-2A1B-7243-9CF5-FC4FE77E3F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4060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81851" rtl="0" eaLnBrk="1" latinLnBrk="0" hangingPunct="1">
      <a:defRPr sz="1814" kern="1200">
        <a:solidFill>
          <a:schemeClr val="tx1"/>
        </a:solidFill>
        <a:latin typeface="+mn-lt"/>
        <a:ea typeface="+mn-ea"/>
        <a:cs typeface="+mn-cs"/>
      </a:defRPr>
    </a:lvl1pPr>
    <a:lvl2pPr marL="690926" algn="l" defTabSz="1381851" rtl="0" eaLnBrk="1" latinLnBrk="0" hangingPunct="1">
      <a:defRPr sz="1814" kern="1200">
        <a:solidFill>
          <a:schemeClr val="tx1"/>
        </a:solidFill>
        <a:latin typeface="+mn-lt"/>
        <a:ea typeface="+mn-ea"/>
        <a:cs typeface="+mn-cs"/>
      </a:defRPr>
    </a:lvl2pPr>
    <a:lvl3pPr marL="1381851" algn="l" defTabSz="1381851" rtl="0" eaLnBrk="1" latinLnBrk="0" hangingPunct="1">
      <a:defRPr sz="1814" kern="1200">
        <a:solidFill>
          <a:schemeClr val="tx1"/>
        </a:solidFill>
        <a:latin typeface="+mn-lt"/>
        <a:ea typeface="+mn-ea"/>
        <a:cs typeface="+mn-cs"/>
      </a:defRPr>
    </a:lvl3pPr>
    <a:lvl4pPr marL="2072780" algn="l" defTabSz="1381851" rtl="0" eaLnBrk="1" latinLnBrk="0" hangingPunct="1">
      <a:defRPr sz="1814" kern="1200">
        <a:solidFill>
          <a:schemeClr val="tx1"/>
        </a:solidFill>
        <a:latin typeface="+mn-lt"/>
        <a:ea typeface="+mn-ea"/>
        <a:cs typeface="+mn-cs"/>
      </a:defRPr>
    </a:lvl4pPr>
    <a:lvl5pPr marL="2763702" algn="l" defTabSz="1381851" rtl="0" eaLnBrk="1" latinLnBrk="0" hangingPunct="1">
      <a:defRPr sz="1814" kern="1200">
        <a:solidFill>
          <a:schemeClr val="tx1"/>
        </a:solidFill>
        <a:latin typeface="+mn-lt"/>
        <a:ea typeface="+mn-ea"/>
        <a:cs typeface="+mn-cs"/>
      </a:defRPr>
    </a:lvl5pPr>
    <a:lvl6pPr marL="3454629" algn="l" defTabSz="1381851" rtl="0" eaLnBrk="1" latinLnBrk="0" hangingPunct="1">
      <a:defRPr sz="1814" kern="1200">
        <a:solidFill>
          <a:schemeClr val="tx1"/>
        </a:solidFill>
        <a:latin typeface="+mn-lt"/>
        <a:ea typeface="+mn-ea"/>
        <a:cs typeface="+mn-cs"/>
      </a:defRPr>
    </a:lvl6pPr>
    <a:lvl7pPr marL="4145555" algn="l" defTabSz="1381851" rtl="0" eaLnBrk="1" latinLnBrk="0" hangingPunct="1">
      <a:defRPr sz="1814" kern="1200">
        <a:solidFill>
          <a:schemeClr val="tx1"/>
        </a:solidFill>
        <a:latin typeface="+mn-lt"/>
        <a:ea typeface="+mn-ea"/>
        <a:cs typeface="+mn-cs"/>
      </a:defRPr>
    </a:lvl7pPr>
    <a:lvl8pPr marL="4836482" algn="l" defTabSz="1381851" rtl="0" eaLnBrk="1" latinLnBrk="0" hangingPunct="1">
      <a:defRPr sz="1814" kern="1200">
        <a:solidFill>
          <a:schemeClr val="tx1"/>
        </a:solidFill>
        <a:latin typeface="+mn-lt"/>
        <a:ea typeface="+mn-ea"/>
        <a:cs typeface="+mn-cs"/>
      </a:defRPr>
    </a:lvl8pPr>
    <a:lvl9pPr marL="5527407" algn="l" defTabSz="1381851" rtl="0" eaLnBrk="1" latinLnBrk="0" hangingPunct="1">
      <a:defRPr sz="181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176A9F7-0395-E4F9-1A25-91682323E4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3" y="-1"/>
            <a:ext cx="21598732" cy="719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613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95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36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rgbClr val="C30E2F"/>
          </a:solidFill>
          <a:latin typeface="Arial" charset="0"/>
          <a:ea typeface="Arial" charset="0"/>
          <a:cs typeface="Arial" charset="0"/>
        </a:defRPr>
      </a:lvl1pPr>
    </p:titleStyle>
    <p:bodyStyle>
      <a:lvl1pPr marL="228609" indent="-228609" algn="l" defTabSz="914436" rtl="0" eaLnBrk="1" latinLnBrk="0" hangingPunct="1">
        <a:lnSpc>
          <a:spcPct val="90000"/>
        </a:lnSpc>
        <a:spcBef>
          <a:spcPts val="1000"/>
        </a:spcBef>
        <a:buClr>
          <a:srgbClr val="C30E2F"/>
        </a:buClr>
        <a:buFont typeface="Arial"/>
        <a:buChar char="•"/>
        <a:defRPr sz="2000" b="0" i="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1pPr>
      <a:lvl2pPr marL="685827" indent="-228609" algn="l" defTabSz="914436" rtl="0" eaLnBrk="1" latinLnBrk="0" hangingPunct="1">
        <a:lnSpc>
          <a:spcPct val="90000"/>
        </a:lnSpc>
        <a:spcBef>
          <a:spcPts val="500"/>
        </a:spcBef>
        <a:buClr>
          <a:srgbClr val="C30E2F"/>
        </a:buClr>
        <a:buFont typeface="Arial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2pPr>
      <a:lvl3pPr marL="1143045" indent="-228609" algn="l" defTabSz="914436" rtl="0" eaLnBrk="1" latinLnBrk="0" hangingPunct="1">
        <a:lnSpc>
          <a:spcPct val="90000"/>
        </a:lnSpc>
        <a:spcBef>
          <a:spcPts val="500"/>
        </a:spcBef>
        <a:buClr>
          <a:srgbClr val="C30E2F"/>
        </a:buClr>
        <a:buFont typeface="Arial"/>
        <a:buChar char="•"/>
        <a:defRPr sz="1600" b="0" i="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3pPr>
      <a:lvl4pPr marL="1600263" indent="-228609" algn="l" defTabSz="914436" rtl="0" eaLnBrk="1" latinLnBrk="0" hangingPunct="1">
        <a:lnSpc>
          <a:spcPct val="90000"/>
        </a:lnSpc>
        <a:spcBef>
          <a:spcPts val="500"/>
        </a:spcBef>
        <a:buClr>
          <a:srgbClr val="C30E2F"/>
        </a:buClr>
        <a:buFont typeface="Arial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4pPr>
      <a:lvl5pPr marL="2057482" indent="-228609" algn="l" defTabSz="914436" rtl="0" eaLnBrk="1" latinLnBrk="0" hangingPunct="1">
        <a:lnSpc>
          <a:spcPct val="90000"/>
        </a:lnSpc>
        <a:spcBef>
          <a:spcPts val="500"/>
        </a:spcBef>
        <a:buClr>
          <a:srgbClr val="C30E2F"/>
        </a:buClr>
        <a:buFont typeface="Arial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5pPr>
      <a:lvl6pPr marL="2514699" indent="-228609" algn="l" defTabSz="914436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18" indent="-228609" algn="l" defTabSz="914436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35" indent="-228609" algn="l" defTabSz="914436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54" indent="-228609" algn="l" defTabSz="914436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8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36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54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72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90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08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26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44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23780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EAO SPEAKERS">
      <a:dk1>
        <a:srgbClr val="383838"/>
      </a:dk1>
      <a:lt1>
        <a:srgbClr val="FFFFFF"/>
      </a:lt1>
      <a:dk2>
        <a:srgbClr val="383838"/>
      </a:dk2>
      <a:lt2>
        <a:srgbClr val="E7E6E6"/>
      </a:lt2>
      <a:accent1>
        <a:srgbClr val="C30E2F"/>
      </a:accent1>
      <a:accent2>
        <a:srgbClr val="ED7D31"/>
      </a:accent2>
      <a:accent3>
        <a:srgbClr val="A5A5A5"/>
      </a:accent3>
      <a:accent4>
        <a:srgbClr val="FFC000"/>
      </a:accent4>
      <a:accent5>
        <a:srgbClr val="8F1220"/>
      </a:accent5>
      <a:accent6>
        <a:srgbClr val="DC6B79"/>
      </a:accent6>
      <a:hlink>
        <a:srgbClr val="C30E2F"/>
      </a:hlink>
      <a:folHlink>
        <a:srgbClr val="C30E2F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773CDCBBA0FD4E9E588FA47E1160EE" ma:contentTypeVersion="16" ma:contentTypeDescription="Crée un document." ma:contentTypeScope="" ma:versionID="374d8c7791763355dd45b76b42e99ac1">
  <xsd:schema xmlns:xsd="http://www.w3.org/2001/XMLSchema" xmlns:xs="http://www.w3.org/2001/XMLSchema" xmlns:p="http://schemas.microsoft.com/office/2006/metadata/properties" xmlns:ns2="ce8f75f6-462b-420b-924b-b4c578c53867" xmlns:ns3="64a11a82-b657-42dd-b99e-b102bc148698" targetNamespace="http://schemas.microsoft.com/office/2006/metadata/properties" ma:root="true" ma:fieldsID="7e3fe8c489f5133121a087c21c872200" ns2:_="" ns3:_="">
    <xsd:import namespace="ce8f75f6-462b-420b-924b-b4c578c53867"/>
    <xsd:import namespace="64a11a82-b657-42dd-b99e-b102bc14869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8f75f6-462b-420b-924b-b4c578c538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495fc1bf-805d-4827-b910-fbb39ddc76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a11a82-b657-42dd-b99e-b102bc148698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e8f75f6-462b-420b-924b-b4c578c5386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B20631E-9CB5-4490-A330-93887B1838F2}"/>
</file>

<file path=customXml/itemProps2.xml><?xml version="1.0" encoding="utf-8"?>
<ds:datastoreItem xmlns:ds="http://schemas.openxmlformats.org/officeDocument/2006/customXml" ds:itemID="{FAFB195E-1E4B-4608-AA78-A11F49ACD1CA}"/>
</file>

<file path=customXml/itemProps3.xml><?xml version="1.0" encoding="utf-8"?>
<ds:datastoreItem xmlns:ds="http://schemas.openxmlformats.org/officeDocument/2006/customXml" ds:itemID="{BDCD9F46-F0FE-4AD1-9ADA-BC93C0A91083}"/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0</Words>
  <Application>Microsoft Macintosh PowerPoint</Application>
  <PresentationFormat>Personnalisé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Marco Derossi</dc:creator>
  <cp:lastModifiedBy>Marco Derossi</cp:lastModifiedBy>
  <cp:revision>59</cp:revision>
  <cp:lastPrinted>2016-10-31T09:45:21Z</cp:lastPrinted>
  <dcterms:created xsi:type="dcterms:W3CDTF">2016-09-21T13:22:35Z</dcterms:created>
  <dcterms:modified xsi:type="dcterms:W3CDTF">2026-03-16T15:25:55Z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0x010100CD773CDCBBA0FD4E9E588FA47E1160EE</vt:lpwstr>
  </property>
</Properties>
</file>